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snapToGrid="0">
      <p:cViewPr varScale="1">
        <p:scale>
          <a:sx n="61" d="100"/>
          <a:sy n="61"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4A486BAA-3325-4144-8309-7551BB0E06E3}" srcId="{40EC2FF7-8D30-4684-953B-5353D24AB252}" destId="{8F26C5F0-2360-4495-AD88-828AB9083AEE}" srcOrd="0" destOrd="0" parTransId="{F70F4D4E-B98B-4F8F-8565-2CA18B62FBDE}" sibTransId="{AF96E54A-0473-4B3D-A225-876883A67457}"/>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2019/12/20</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2019/12/20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2019/12/20</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2019/12/20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2019/12/20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2019/12/20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2019/12/20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2019/12/20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284507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3011" y="3485137"/>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947876" y="6976790"/>
            <a:ext cx="401410" cy="351678"/>
          </a:xfrm>
          <a:prstGeom prst="rect">
            <a:avLst/>
          </a:prstGeom>
          <a:noFill/>
        </p:spPr>
      </p:pic>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06932" y="3615217"/>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11876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pic>
        <p:nvPicPr>
          <p:cNvPr id="23" name="Picture 6" descr="クレジットカードのICチップ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4112" y="3789180"/>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顧客情報とカート情報を結びつける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352910" cy="461665"/>
          </a:xfrm>
          <a:prstGeom prst="rect">
            <a:avLst/>
          </a:prstGeom>
          <a:solidFill>
            <a:schemeClr val="bg1">
              <a:lumMod val="95000"/>
            </a:schemeClr>
          </a:solidFill>
        </p:spPr>
        <p:txBody>
          <a:bodyPr wrap="square" rtlCol="0">
            <a:spAutoFit/>
          </a:bodyPr>
          <a:lstStyle/>
          <a:p>
            <a:r>
              <a:rPr kumimoji="1" lang="ja-JP" altLang="en-US" sz="2400" smtClean="0"/>
              <a:t>カート上で商品情報取得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6702" y="2050930"/>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dirty="0" smtClean="0"/>
              <a:t>* 6</a:t>
            </a:r>
            <a:r>
              <a:rPr lang="ja-JP" altLang="en-US" sz="2400" spc="300" dirty="0" smtClean="0"/>
              <a:t>台 </a:t>
            </a:r>
            <a:r>
              <a:rPr lang="en-US" altLang="ja-JP" sz="2400" spc="300" dirty="0" smtClean="0"/>
              <a:t>= </a:t>
            </a:r>
            <a:r>
              <a:rPr lang="en-US" altLang="ja-JP" sz="3200" spc="300" smtClean="0"/>
              <a:t>21,000,000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009273" y="1857676"/>
            <a:ext cx="8232007" cy="4381246"/>
            <a:chOff x="532038" y="461280"/>
            <a:chExt cx="10665609" cy="5667027"/>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2520</TotalTime>
  <Words>476</Words>
  <Application>Microsoft Office PowerPoint</Application>
  <PresentationFormat>ワイド画面</PresentationFormat>
  <Paragraphs>135</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138</cp:revision>
  <cp:lastPrinted>2019-12-13T05:11:47Z</cp:lastPrinted>
  <dcterms:created xsi:type="dcterms:W3CDTF">2019-10-08T07:00:30Z</dcterms:created>
  <dcterms:modified xsi:type="dcterms:W3CDTF">2019-12-20T07:24:06Z</dcterms:modified>
</cp:coreProperties>
</file>